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sldIdLst>
    <p:sldId id="259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E056D0"/>
    <a:srgbClr val="E24CCD"/>
    <a:srgbClr val="CC66FF"/>
    <a:srgbClr val="EDC2FE"/>
    <a:srgbClr val="E0B6F8"/>
    <a:srgbClr val="FFCCFF"/>
    <a:srgbClr val="66FFFF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3126" y="78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4" indent="0" algn="ctr">
              <a:buNone/>
              <a:defRPr sz="3182"/>
            </a:lvl2pPr>
            <a:lvl3pPr marL="1454349" indent="0" algn="ctr">
              <a:buNone/>
              <a:defRPr sz="2863"/>
            </a:lvl3pPr>
            <a:lvl4pPr marL="2181522" indent="0" algn="ctr">
              <a:buNone/>
              <a:defRPr sz="2545"/>
            </a:lvl4pPr>
            <a:lvl5pPr marL="2908696" indent="0" algn="ctr">
              <a:buNone/>
              <a:defRPr sz="2545"/>
            </a:lvl5pPr>
            <a:lvl6pPr marL="3635871" indent="0" algn="ctr">
              <a:buNone/>
              <a:defRPr sz="2545"/>
            </a:lvl6pPr>
            <a:lvl7pPr marL="4363045" indent="0" algn="ctr">
              <a:buNone/>
              <a:defRPr sz="2545"/>
            </a:lvl7pPr>
            <a:lvl8pPr marL="5090220" indent="0" algn="ctr">
              <a:buNone/>
              <a:defRPr sz="2545"/>
            </a:lvl8pPr>
            <a:lvl9pPr marL="5817393" indent="0" algn="ctr">
              <a:buNone/>
              <a:defRPr sz="254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5633" y="1570510"/>
            <a:ext cx="1908000" cy="1315497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 dirty="0"/>
              <a:t>写真をいれてください。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174" y="3271838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5174" y="5067300"/>
            <a:ext cx="1908000" cy="12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 hasCustomPrompt="1"/>
          </p:nvPr>
        </p:nvSpPr>
        <p:spPr>
          <a:xfrm>
            <a:off x="3305174" y="672465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3305174" y="842010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27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2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6"/>
            <a:ext cx="1676609" cy="924378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6"/>
            <a:ext cx="4932630" cy="924378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4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454349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22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69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7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2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39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5" y="2673906"/>
            <a:ext cx="32894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5" y="3984346"/>
            <a:ext cx="32894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6" y="2673906"/>
            <a:ext cx="33056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6" y="3984346"/>
            <a:ext cx="33056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0"/>
            <a:ext cx="3936385" cy="7751546"/>
          </a:xfrm>
        </p:spPr>
        <p:txBody>
          <a:bodyPr/>
          <a:lstStyle>
            <a:lvl1pPr>
              <a:defRPr sz="5089"/>
            </a:lvl1pPr>
            <a:lvl2pPr>
              <a:defRPr sz="4454"/>
            </a:lvl2pPr>
            <a:lvl3pPr>
              <a:defRPr sz="3817"/>
            </a:lvl3pPr>
            <a:lvl4pPr>
              <a:defRPr sz="3182"/>
            </a:lvl4pPr>
            <a:lvl5pPr>
              <a:defRPr sz="3182"/>
            </a:lvl5pPr>
            <a:lvl6pPr>
              <a:defRPr sz="3182"/>
            </a:lvl6pPr>
            <a:lvl7pPr>
              <a:defRPr sz="3182"/>
            </a:lvl7pPr>
            <a:lvl8pPr>
              <a:defRPr sz="3182"/>
            </a:lvl8pPr>
            <a:lvl9pPr>
              <a:defRPr sz="318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0"/>
            <a:ext cx="3936385" cy="7751546"/>
          </a:xfrm>
        </p:spPr>
        <p:txBody>
          <a:bodyPr anchor="t"/>
          <a:lstStyle>
            <a:lvl1pPr marL="0" indent="0">
              <a:buNone/>
              <a:defRPr sz="5089"/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4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0" y="10109837"/>
            <a:ext cx="2624256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6" r:id="rId10"/>
    <p:sldLayoutId id="2147483673" r:id="rId11"/>
    <p:sldLayoutId id="2147483674" r:id="rId12"/>
  </p:sldLayoutIdLst>
  <p:txStyles>
    <p:titleStyle>
      <a:lvl1pPr algn="l" defTabSz="1454349" rtl="0" eaLnBrk="1" latinLnBrk="0" hangingPunct="1">
        <a:lnSpc>
          <a:spcPct val="90000"/>
        </a:lnSpc>
        <a:spcBef>
          <a:spcPct val="0"/>
        </a:spcBef>
        <a:buNone/>
        <a:defRPr kumimoji="1" sz="6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49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kumimoji="1" sz="4454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35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182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0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84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57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32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06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098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4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49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22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696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71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45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2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393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507" b="898"/>
          <a:stretch/>
        </p:blipFill>
        <p:spPr>
          <a:xfrm>
            <a:off x="0" y="0"/>
            <a:ext cx="7776000" cy="10894592"/>
          </a:xfrm>
          <a:prstGeom prst="rect">
            <a:avLst/>
          </a:prstGeom>
        </p:spPr>
      </p:pic>
      <p:sp>
        <p:nvSpPr>
          <p:cNvPr id="5799" name="正方形/長方形 5798"/>
          <p:cNvSpPr/>
          <p:nvPr/>
        </p:nvSpPr>
        <p:spPr>
          <a:xfrm>
            <a:off x="487680" y="8150594"/>
            <a:ext cx="6888480" cy="243612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7680" y="2505551"/>
            <a:ext cx="6888480" cy="54297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654612" y="2506936"/>
            <a:ext cx="6466350" cy="524316"/>
            <a:chOff x="589543" y="2632814"/>
            <a:chExt cx="6466350" cy="648000"/>
          </a:xfrm>
        </p:grpSpPr>
        <p:sp>
          <p:nvSpPr>
            <p:cNvPr id="14" name="正方形/長方形 13"/>
            <p:cNvSpPr/>
            <p:nvPr/>
          </p:nvSpPr>
          <p:spPr>
            <a:xfrm>
              <a:off x="725565" y="2722165"/>
              <a:ext cx="6330328" cy="4484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43" y="2632814"/>
              <a:ext cx="654172" cy="648000"/>
            </a:xfrm>
            <a:prstGeom prst="rect">
              <a:avLst/>
            </a:prstGeom>
          </p:spPr>
        </p:pic>
        <p:sp>
          <p:nvSpPr>
            <p:cNvPr id="5812" name="正方形/長方形 5811"/>
            <p:cNvSpPr/>
            <p:nvPr/>
          </p:nvSpPr>
          <p:spPr>
            <a:xfrm>
              <a:off x="1244356" y="2671534"/>
              <a:ext cx="5716424" cy="406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000" b="1" dirty="0"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外部ボランティアさんの演奏会</a:t>
              </a:r>
            </a:p>
          </p:txBody>
        </p:sp>
      </p:grpSp>
      <p:sp>
        <p:nvSpPr>
          <p:cNvPr id="5798" name="正方形/長方形 5797"/>
          <p:cNvSpPr/>
          <p:nvPr/>
        </p:nvSpPr>
        <p:spPr>
          <a:xfrm>
            <a:off x="447040" y="629920"/>
            <a:ext cx="6888480" cy="1543129"/>
          </a:xfrm>
          <a:prstGeom prst="rect">
            <a:avLst/>
          </a:prstGeom>
          <a:solidFill>
            <a:srgbClr val="66CCFF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01" name="正方形/長方形 5800"/>
          <p:cNvSpPr/>
          <p:nvPr/>
        </p:nvSpPr>
        <p:spPr>
          <a:xfrm>
            <a:off x="589543" y="841531"/>
            <a:ext cx="472559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いきいき下落合</a:t>
            </a:r>
            <a:endParaRPr lang="ja-JP" altLang="en-US" sz="4000" dirty="0">
              <a:solidFill>
                <a:schemeClr val="bg1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5802" name="正方形/長方形 5801"/>
          <p:cNvSpPr/>
          <p:nvPr/>
        </p:nvSpPr>
        <p:spPr>
          <a:xfrm>
            <a:off x="589543" y="1518614"/>
            <a:ext cx="472559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ショートステイ下落合幸朋苑</a:t>
            </a:r>
          </a:p>
        </p:txBody>
      </p:sp>
      <p:sp>
        <p:nvSpPr>
          <p:cNvPr id="5803" name="正方形/長方形 5802"/>
          <p:cNvSpPr/>
          <p:nvPr/>
        </p:nvSpPr>
        <p:spPr>
          <a:xfrm>
            <a:off x="5674851" y="719385"/>
            <a:ext cx="1285929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Vol. </a:t>
            </a:r>
            <a:r>
              <a:rPr lang="en-US" altLang="ja-JP" sz="4800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10</a:t>
            </a:r>
            <a:endParaRPr lang="ja-JP" altLang="en-US" sz="4800" dirty="0">
              <a:solidFill>
                <a:schemeClr val="bg1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5804" name="正方形/長方形 5803"/>
          <p:cNvSpPr/>
          <p:nvPr/>
        </p:nvSpPr>
        <p:spPr>
          <a:xfrm>
            <a:off x="5668674" y="1593127"/>
            <a:ext cx="148309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2025</a:t>
            </a:r>
            <a:r>
              <a:rPr lang="ja-JP" altLang="en-US" sz="1600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年</a:t>
            </a:r>
            <a:r>
              <a:rPr lang="en-US" altLang="ja-JP" sz="1600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06</a:t>
            </a:r>
            <a:r>
              <a:rPr lang="ja-JP" altLang="en-US" sz="1600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月号</a:t>
            </a:r>
          </a:p>
        </p:txBody>
      </p:sp>
      <p:cxnSp>
        <p:nvCxnSpPr>
          <p:cNvPr id="5805" name="直線コネクタ 5804"/>
          <p:cNvCxnSpPr/>
          <p:nvPr/>
        </p:nvCxnSpPr>
        <p:spPr>
          <a:xfrm>
            <a:off x="5433402" y="949454"/>
            <a:ext cx="0" cy="11811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/>
          <p:cNvGrpSpPr/>
          <p:nvPr/>
        </p:nvGrpSpPr>
        <p:grpSpPr>
          <a:xfrm>
            <a:off x="589543" y="8194660"/>
            <a:ext cx="4253300" cy="581081"/>
            <a:chOff x="4072588" y="5979579"/>
            <a:chExt cx="3083415" cy="536494"/>
          </a:xfrm>
        </p:grpSpPr>
        <p:sp>
          <p:nvSpPr>
            <p:cNvPr id="5874" name="正方形/長方形 5873"/>
            <p:cNvSpPr/>
            <p:nvPr/>
          </p:nvSpPr>
          <p:spPr>
            <a:xfrm>
              <a:off x="4212092" y="6036923"/>
              <a:ext cx="2943910" cy="45780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88" y="5979579"/>
              <a:ext cx="530398" cy="536494"/>
            </a:xfrm>
            <a:prstGeom prst="rect">
              <a:avLst/>
            </a:prstGeom>
          </p:spPr>
        </p:pic>
        <p:sp>
          <p:nvSpPr>
            <p:cNvPr id="5876" name="正方形/長方形 5875"/>
            <p:cNvSpPr/>
            <p:nvPr/>
          </p:nvSpPr>
          <p:spPr>
            <a:xfrm>
              <a:off x="4461253" y="6053321"/>
              <a:ext cx="2694750" cy="397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200" b="1" dirty="0"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★お食事メニュー★</a:t>
              </a: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7191" y="3002653"/>
            <a:ext cx="2718657" cy="203899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F5B927F-465D-2D52-CB0F-494BC6A454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78" y="8816112"/>
            <a:ext cx="2075248" cy="15564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83E2DC-50B5-BFD7-C187-FC37A82375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429" y="8816164"/>
            <a:ext cx="2075109" cy="155633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DA2651-7E91-87BE-1145-D6277BA83598}"/>
              </a:ext>
            </a:extLst>
          </p:cNvPr>
          <p:cNvSpPr/>
          <p:nvPr/>
        </p:nvSpPr>
        <p:spPr>
          <a:xfrm>
            <a:off x="4842538" y="9247194"/>
            <a:ext cx="25336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GP明朝B" panose="02020800000000000000" pitchFamily="18" charset="-128"/>
                <a:ea typeface="AR丸ゴシック体E" panose="020F0909000000000000"/>
              </a:rPr>
              <a:t>管理栄養士の考えた美味しくてバランスのとれたお食事です。温かいものは温かいうちに召しあがっていただいています♪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3B2F80A-8782-9D27-9BD2-2335C25E87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61" y="5455771"/>
            <a:ext cx="2701209" cy="202590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61" y="2989551"/>
            <a:ext cx="2707120" cy="203034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18096E2-7482-96ED-344F-562C940BB63E}"/>
              </a:ext>
            </a:extLst>
          </p:cNvPr>
          <p:cNvSpPr/>
          <p:nvPr/>
        </p:nvSpPr>
        <p:spPr>
          <a:xfrm>
            <a:off x="1489577" y="4998967"/>
            <a:ext cx="1761623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P明朝B" panose="02020800000000000000" pitchFamily="18" charset="-128"/>
                <a:ea typeface="AR丸ゴシック体E" panose="020F0909000000000000"/>
              </a:rPr>
              <a:t>ギターの弾き語り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772298-D2AA-3FCD-95F3-724D821A2D76}"/>
              </a:ext>
            </a:extLst>
          </p:cNvPr>
          <p:cNvSpPr/>
          <p:nvPr/>
        </p:nvSpPr>
        <p:spPr>
          <a:xfrm>
            <a:off x="4842842" y="5016722"/>
            <a:ext cx="1931788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P明朝B" panose="02020800000000000000" pitchFamily="18" charset="-128"/>
                <a:ea typeface="AR丸ゴシック体E" panose="020F0909000000000000"/>
              </a:rPr>
              <a:t>エレクトーン演奏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47451F6-C3B9-5AEB-811B-DE11EE6EFBE6}"/>
              </a:ext>
            </a:extLst>
          </p:cNvPr>
          <p:cNvSpPr/>
          <p:nvPr/>
        </p:nvSpPr>
        <p:spPr>
          <a:xfrm>
            <a:off x="1720410" y="7491333"/>
            <a:ext cx="1165865" cy="311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P明朝B" panose="02020800000000000000" pitchFamily="18" charset="-128"/>
                <a:ea typeface="AR丸ゴシック体E" panose="020F0909000000000000"/>
              </a:rPr>
              <a:t>三味線演奏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CC20ECA-A645-212A-5C52-56757FC454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93" y="7916999"/>
            <a:ext cx="1816924" cy="138540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4CD9A4-170E-07E9-61DF-C808A7394FAB}"/>
              </a:ext>
            </a:extLst>
          </p:cNvPr>
          <p:cNvSpPr/>
          <p:nvPr/>
        </p:nvSpPr>
        <p:spPr>
          <a:xfrm>
            <a:off x="4124898" y="5324252"/>
            <a:ext cx="2996064" cy="362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C8F5CA3-0A62-511D-2795-157825B399AB}"/>
              </a:ext>
            </a:extLst>
          </p:cNvPr>
          <p:cNvSpPr/>
          <p:nvPr/>
        </p:nvSpPr>
        <p:spPr>
          <a:xfrm>
            <a:off x="4307191" y="5348505"/>
            <a:ext cx="2883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母の日にお花のプレゼント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1A6FF5B-A36E-EA33-E8D0-E77E9E375BF4}"/>
              </a:ext>
            </a:extLst>
          </p:cNvPr>
          <p:cNvSpPr/>
          <p:nvPr/>
        </p:nvSpPr>
        <p:spPr>
          <a:xfrm>
            <a:off x="4119005" y="5767428"/>
            <a:ext cx="2996065" cy="202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3B8FDAB-3044-D697-4A13-8F1DF6C538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9528" y="5787878"/>
            <a:ext cx="2718658" cy="20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C8BA934-68A2-C3DF-CD20-BF86E3DB2D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20" y="5116428"/>
            <a:ext cx="717342" cy="7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F07F00"/>
      </a:accent5>
      <a:accent6>
        <a:srgbClr val="FF3399"/>
      </a:accent6>
      <a:hlink>
        <a:srgbClr val="6B9F25"/>
      </a:hlink>
      <a:folHlink>
        <a:srgbClr val="FF3399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2.potx" id="{A2FFFB87-B135-4F6F-93C3-31EBF096B488}" vid="{48EE3F0C-4BC7-4324-B8FB-B9F6BD660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20ニュースレター</Template>
  <TotalTime>0</TotalTime>
  <Words>58</Words>
  <Application>Microsoft Office PowerPoint</Application>
  <PresentationFormat>ユーザー設定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AR丸ゴシック体E</vt:lpstr>
      <vt:lpstr>HGP明朝B</vt:lpstr>
      <vt:lpstr>HGS創英角ｺﾞｼｯｸUB</vt:lpstr>
      <vt:lpstr>ＭＳ Ｐ明朝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2015-04-28T11:41:26Z</dcterms:created>
  <dcterms:modified xsi:type="dcterms:W3CDTF">2025-06-02T07:39:50Z</dcterms:modified>
</cp:coreProperties>
</file>